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61"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14F8F7B-8465-4363-A730-3CB6D07F5313}" type="datetimeFigureOut">
              <a:rPr lang="en-US" smtClean="0"/>
              <a:t>3/10/2020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89DB228-3FFE-4813-9972-E56DF825863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14F8F7B-8465-4363-A730-3CB6D07F5313}"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DB228-3FFE-4813-9972-E56DF825863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14F8F7B-8465-4363-A730-3CB6D07F5313}"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DB228-3FFE-4813-9972-E56DF825863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14F8F7B-8465-4363-A730-3CB6D07F5313}" type="datetimeFigureOut">
              <a:rPr lang="en-US" smtClean="0"/>
              <a:t>3/10/2020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9DB228-3FFE-4813-9972-E56DF825863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14F8F7B-8465-4363-A730-3CB6D07F5313}" type="datetimeFigureOut">
              <a:rPr lang="en-US" smtClean="0"/>
              <a:t>3/10/2020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9DB228-3FFE-4813-9972-E56DF825863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14F8F7B-8465-4363-A730-3CB6D07F5313}" type="datetimeFigureOut">
              <a:rPr lang="en-US" smtClean="0"/>
              <a:t>3/10/2020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9DB228-3FFE-4813-9972-E56DF825863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4F8F7B-8465-4363-A730-3CB6D07F5313}" type="datetimeFigureOut">
              <a:rPr lang="en-US" smtClean="0"/>
              <a:t>3/10/2020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9DB228-3FFE-4813-9972-E56DF825863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14F8F7B-8465-4363-A730-3CB6D07F5313}" type="datetimeFigureOut">
              <a:rPr lang="en-US" smtClean="0"/>
              <a:t>3/10/2020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9DB228-3FFE-4813-9972-E56DF825863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14F8F7B-8465-4363-A730-3CB6D07F5313}" type="datetimeFigureOut">
              <a:rPr lang="en-US" smtClean="0"/>
              <a:t>3/10/2020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89DB228-3FFE-4813-9972-E56DF825863E}"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14F8F7B-8465-4363-A730-3CB6D07F5313}"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DB228-3FFE-4813-9972-E56DF825863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14F8F7B-8465-4363-A730-3CB6D07F5313}"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DB228-3FFE-4813-9972-E56DF825863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14F8F7B-8465-4363-A730-3CB6D07F5313}" type="datetimeFigureOut">
              <a:rPr lang="en-US" smtClean="0"/>
              <a:t>3/10/2020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89DB228-3FFE-4813-9972-E56DF825863E}"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sz="4800" dirty="0" smtClean="0"/>
              <a:t>Describing </a:t>
            </a:r>
            <a:r>
              <a:rPr lang="en-US" sz="4800" dirty="0" smtClean="0"/>
              <a:t>an Advert</a:t>
            </a:r>
          </a:p>
          <a:p>
            <a:pPr marL="0" indent="0" algn="ctr">
              <a:buNone/>
            </a:pPr>
            <a:r>
              <a:rPr lang="en-US" sz="4800" dirty="0" smtClean="0"/>
              <a:t>Student’s Name</a:t>
            </a:r>
          </a:p>
          <a:p>
            <a:pPr marL="0" indent="0" algn="ctr">
              <a:buNone/>
            </a:pPr>
            <a:r>
              <a:rPr lang="en-US" sz="4800" dirty="0"/>
              <a:t> </a:t>
            </a:r>
            <a:r>
              <a:rPr lang="en-US" sz="4800" dirty="0" smtClean="0"/>
              <a:t>Institution</a:t>
            </a:r>
          </a:p>
          <a:p>
            <a:pPr marL="0" indent="0">
              <a:buNone/>
            </a:pPr>
            <a:endParaRPr lang="en-US" dirty="0"/>
          </a:p>
        </p:txBody>
      </p:sp>
    </p:spTree>
    <p:extLst>
      <p:ext uri="{BB962C8B-B14F-4D97-AF65-F5344CB8AC3E}">
        <p14:creationId xmlns:p14="http://schemas.microsoft.com/office/powerpoint/2010/main" val="37434525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Introduction</a:t>
            </a:r>
            <a:endParaRPr lang="en-US" dirty="0"/>
          </a:p>
        </p:txBody>
      </p:sp>
      <p:sp>
        <p:nvSpPr>
          <p:cNvPr id="5" name="Content Placeholder 4"/>
          <p:cNvSpPr>
            <a:spLocks noGrp="1"/>
          </p:cNvSpPr>
          <p:nvPr>
            <p:ph idx="1"/>
          </p:nvPr>
        </p:nvSpPr>
        <p:spPr>
          <a:xfrm>
            <a:off x="609600" y="1981200"/>
            <a:ext cx="4402015" cy="4081272"/>
          </a:xfrm>
        </p:spPr>
        <p:txBody>
          <a:bodyPr/>
          <a:lstStyle/>
          <a:p>
            <a:pPr marL="109728" indent="0">
              <a:buNone/>
            </a:pPr>
            <a:r>
              <a:rPr lang="en-US" dirty="0" smtClean="0"/>
              <a:t>Oasis is a bottled non-carbonated soft drink made and sold by  </a:t>
            </a:r>
            <a:r>
              <a:rPr lang="en-US" dirty="0" err="1" smtClean="0"/>
              <a:t>Orangina</a:t>
            </a:r>
            <a:r>
              <a:rPr lang="en-US" dirty="0" smtClean="0"/>
              <a:t> Schweppes </a:t>
            </a:r>
            <a:r>
              <a:rPr lang="en-US" dirty="0" smtClean="0"/>
              <a:t>under </a:t>
            </a:r>
            <a:r>
              <a:rPr lang="en-US" dirty="0" smtClean="0"/>
              <a:t>the Coca-Cola company</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3055" y="1170709"/>
            <a:ext cx="2261616" cy="4038599"/>
          </a:xfrm>
          <a:prstGeom prst="rect">
            <a:avLst/>
          </a:prstGeom>
        </p:spPr>
      </p:pic>
    </p:spTree>
    <p:extLst>
      <p:ext uri="{BB962C8B-B14F-4D97-AF65-F5344CB8AC3E}">
        <p14:creationId xmlns:p14="http://schemas.microsoft.com/office/powerpoint/2010/main" val="390431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Copy </a:t>
            </a:r>
            <a:endParaRPr lang="en-US" dirty="0"/>
          </a:p>
        </p:txBody>
      </p:sp>
      <p:sp>
        <p:nvSpPr>
          <p:cNvPr id="2" name="Content Placeholder 1"/>
          <p:cNvSpPr>
            <a:spLocks noGrp="1"/>
          </p:cNvSpPr>
          <p:nvPr>
            <p:ph idx="1"/>
          </p:nvPr>
        </p:nvSpPr>
        <p:spPr>
          <a:xfrm>
            <a:off x="609600" y="2057400"/>
            <a:ext cx="4114800" cy="4525963"/>
          </a:xfrm>
        </p:spPr>
        <p:txBody>
          <a:bodyPr>
            <a:normAutofit/>
          </a:bodyPr>
          <a:lstStyle/>
          <a:p>
            <a:pPr marL="109728" indent="0">
              <a:buNone/>
            </a:pPr>
            <a:r>
              <a:rPr lang="en-US" dirty="0" smtClean="0"/>
              <a:t>The advert has an intriguing text, telling the users that they must include the drink in their lunch, otherwise it will be boring. Nobody would want their lunch to be as boring as a borin</a:t>
            </a:r>
            <a:r>
              <a:rPr lang="en-US" dirty="0" smtClean="0"/>
              <a:t>g poster.</a:t>
            </a:r>
            <a:r>
              <a:rPr lang="en-US" dirty="0" smtClean="0"/>
              <a:t>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1660070"/>
            <a:ext cx="2362200" cy="4218215"/>
          </a:xfrm>
          <a:prstGeom prst="rect">
            <a:avLst/>
          </a:prstGeom>
        </p:spPr>
      </p:pic>
    </p:spTree>
    <p:extLst>
      <p:ext uri="{BB962C8B-B14F-4D97-AF65-F5344CB8AC3E}">
        <p14:creationId xmlns:p14="http://schemas.microsoft.com/office/powerpoint/2010/main" val="1262520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Layout</a:t>
            </a:r>
            <a:endParaRPr lang="en-US" dirty="0"/>
          </a:p>
        </p:txBody>
      </p:sp>
      <p:sp>
        <p:nvSpPr>
          <p:cNvPr id="2" name="Content Placeholder 1"/>
          <p:cNvSpPr>
            <a:spLocks noGrp="1"/>
          </p:cNvSpPr>
          <p:nvPr>
            <p:ph idx="1"/>
          </p:nvPr>
        </p:nvSpPr>
        <p:spPr>
          <a:xfrm>
            <a:off x="609600" y="2057400"/>
            <a:ext cx="3657600" cy="4525963"/>
          </a:xfrm>
        </p:spPr>
        <p:txBody>
          <a:bodyPr>
            <a:normAutofit lnSpcReduction="10000"/>
          </a:bodyPr>
          <a:lstStyle/>
          <a:p>
            <a:pPr marL="109728" indent="0">
              <a:buNone/>
            </a:pPr>
            <a:r>
              <a:rPr lang="en-US" dirty="0" smtClean="0"/>
              <a:t>The poster uses eye catching red color combined with white bolded text. Anyone can read the text from a distance. The words “Lunch and Oasis are emphasized for they will catch the attention of most viewers before they read the rest of the text.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0545" y="2133600"/>
            <a:ext cx="2401824" cy="4288971"/>
          </a:xfrm>
          <a:prstGeom prst="rect">
            <a:avLst/>
          </a:prstGeom>
        </p:spPr>
      </p:pic>
    </p:spTree>
    <p:extLst>
      <p:ext uri="{BB962C8B-B14F-4D97-AF65-F5344CB8AC3E}">
        <p14:creationId xmlns:p14="http://schemas.microsoft.com/office/powerpoint/2010/main" val="3331360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Story/Idea</a:t>
            </a:r>
            <a:endParaRPr lang="en-US" dirty="0"/>
          </a:p>
        </p:txBody>
      </p:sp>
      <p:sp>
        <p:nvSpPr>
          <p:cNvPr id="2" name="Content Placeholder 1"/>
          <p:cNvSpPr>
            <a:spLocks noGrp="1"/>
          </p:cNvSpPr>
          <p:nvPr>
            <p:ph idx="1"/>
          </p:nvPr>
        </p:nvSpPr>
        <p:spPr>
          <a:xfrm>
            <a:off x="457200" y="2057400"/>
            <a:ext cx="3505200" cy="4525963"/>
          </a:xfrm>
        </p:spPr>
        <p:txBody>
          <a:bodyPr/>
          <a:lstStyle/>
          <a:p>
            <a:pPr marL="109728" indent="0">
              <a:buNone/>
            </a:pPr>
            <a:r>
              <a:rPr lang="en-US" dirty="0" smtClean="0"/>
              <a:t>The advert has a persuading message, persuading the viewers to buy a bottle of the drink any time they are taking lunch. It tells the users that a bottle of the drink will always rock their lunch.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1845129"/>
            <a:ext cx="2514600" cy="4490357"/>
          </a:xfrm>
          <a:prstGeom prst="rect">
            <a:avLst/>
          </a:prstGeom>
        </p:spPr>
      </p:pic>
    </p:spTree>
    <p:extLst>
      <p:ext uri="{BB962C8B-B14F-4D97-AF65-F5344CB8AC3E}">
        <p14:creationId xmlns:p14="http://schemas.microsoft.com/office/powerpoint/2010/main" val="63015081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329</TotalTime>
  <Words>156</Words>
  <Application>Microsoft Office PowerPoint</Application>
  <PresentationFormat>On-screen Show (4:3)</PresentationFormat>
  <Paragraphs>11</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Flow</vt:lpstr>
      <vt:lpstr>PowerPoint Presentation</vt:lpstr>
      <vt:lpstr>Introduction</vt:lpstr>
      <vt:lpstr>Copy </vt:lpstr>
      <vt:lpstr>Layout</vt:lpstr>
      <vt:lpstr>Story/Idea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Host Senior</dc:creator>
  <cp:lastModifiedBy>The Host Senior</cp:lastModifiedBy>
  <cp:revision>15</cp:revision>
  <dcterms:created xsi:type="dcterms:W3CDTF">2020-03-08T07:59:24Z</dcterms:created>
  <dcterms:modified xsi:type="dcterms:W3CDTF">2020-03-09T21:31:14Z</dcterms:modified>
</cp:coreProperties>
</file>